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8"/>
  </p:notesMasterIdLst>
  <p:handoutMasterIdLst>
    <p:handoutMasterId r:id="rId59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807" r:id="rId15"/>
    <p:sldId id="759" r:id="rId16"/>
    <p:sldId id="760" r:id="rId17"/>
    <p:sldId id="761" r:id="rId18"/>
    <p:sldId id="762" r:id="rId19"/>
    <p:sldId id="763" r:id="rId20"/>
    <p:sldId id="764" r:id="rId21"/>
    <p:sldId id="809" r:id="rId22"/>
    <p:sldId id="808" r:id="rId23"/>
    <p:sldId id="765" r:id="rId24"/>
    <p:sldId id="766" r:id="rId25"/>
    <p:sldId id="768" r:id="rId26"/>
    <p:sldId id="767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97" r:id="rId36"/>
    <p:sldId id="798" r:id="rId37"/>
    <p:sldId id="799" r:id="rId38"/>
    <p:sldId id="801" r:id="rId39"/>
    <p:sldId id="800" r:id="rId40"/>
    <p:sldId id="802" r:id="rId41"/>
    <p:sldId id="803" r:id="rId42"/>
    <p:sldId id="804" r:id="rId43"/>
    <p:sldId id="805" r:id="rId44"/>
    <p:sldId id="777" r:id="rId45"/>
    <p:sldId id="778" r:id="rId46"/>
    <p:sldId id="779" r:id="rId47"/>
    <p:sldId id="787" r:id="rId48"/>
    <p:sldId id="788" r:id="rId49"/>
    <p:sldId id="795" r:id="rId50"/>
    <p:sldId id="806" r:id="rId51"/>
    <p:sldId id="789" r:id="rId52"/>
    <p:sldId id="790" r:id="rId53"/>
    <p:sldId id="796" r:id="rId54"/>
    <p:sldId id="792" r:id="rId55"/>
    <p:sldId id="783" r:id="rId56"/>
    <p:sldId id="785" r:id="rId5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9"/>
            <p14:sldId id="808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3" d="100"/>
          <a:sy n="43" d="100"/>
        </p:scale>
        <p:origin x="11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792395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125538" y="2965450"/>
            <a:ext cx="22148800" cy="968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742363" y="3052763"/>
            <a:ext cx="4395788" cy="636588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3138151" y="3052763"/>
            <a:ext cx="5524500" cy="636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8662651" y="3052763"/>
            <a:ext cx="4595813" cy="636588"/>
          </a:xfrm>
          <a:prstGeom prst="rect">
            <a:avLst/>
          </a:prstGeom>
          <a:solidFill>
            <a:srgbClr val="BE6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3019426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874236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13138151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18662651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123951" y="3689350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1123951" y="5419725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1123951" y="7150100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>
            <a:off x="1123951" y="8878888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>
            <a:off x="1123951" y="10609263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1123951" y="11793538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112871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2325846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>
            <a:off x="1123951" y="3052763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>
            <a:off x="1123951" y="12430125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293813" y="3100388"/>
            <a:ext cx="18049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Неделя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4668838" y="3100388"/>
            <a:ext cx="26590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Белый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9553576" y="3100388"/>
            <a:ext cx="3017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Жёлтый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5"/>
          <p:cNvSpPr>
            <a:spLocks noChangeArrowheads="1"/>
          </p:cNvSpPr>
          <p:nvPr/>
        </p:nvSpPr>
        <p:spPr bwMode="auto">
          <a:xfrm>
            <a:off x="14430376" y="3100388"/>
            <a:ext cx="31845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Yandex Sans Text Light" panose="02000000000000000000" pitchFamily="2" charset="-52"/>
              </a:rPr>
              <a:t>Красный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6"/>
          <p:cNvSpPr>
            <a:spLocks noChangeArrowheads="1"/>
          </p:cNvSpPr>
          <p:nvPr/>
        </p:nvSpPr>
        <p:spPr bwMode="auto">
          <a:xfrm>
            <a:off x="19094451" y="3100388"/>
            <a:ext cx="39766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Yandex Sans Text Light" panose="02000000000000000000" pitchFamily="2" charset="-52"/>
              </a:rPr>
              <a:t>Коричневый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7"/>
          <p:cNvSpPr>
            <a:spLocks noChangeArrowheads="1"/>
          </p:cNvSpPr>
          <p:nvPr/>
        </p:nvSpPr>
        <p:spPr bwMode="auto">
          <a:xfrm>
            <a:off x="1949451" y="3740150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1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8"/>
          <p:cNvSpPr>
            <a:spLocks noChangeArrowheads="1"/>
          </p:cNvSpPr>
          <p:nvPr/>
        </p:nvSpPr>
        <p:spPr bwMode="auto">
          <a:xfrm>
            <a:off x="3130551" y="3740150"/>
            <a:ext cx="48371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Обзор возможностей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9"/>
          <p:cNvSpPr>
            <a:spLocks noChangeArrowheads="1"/>
          </p:cNvSpPr>
          <p:nvPr/>
        </p:nvSpPr>
        <p:spPr bwMode="auto">
          <a:xfrm>
            <a:off x="7823201" y="3740150"/>
            <a:ext cx="10429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С++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0"/>
          <p:cNvSpPr>
            <a:spLocks noChangeArrowheads="1"/>
          </p:cNvSpPr>
          <p:nvPr/>
        </p:nvSpPr>
        <p:spPr bwMode="auto">
          <a:xfrm>
            <a:off x="3297238" y="4286250"/>
            <a:ext cx="54022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Тестирование и отладка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1"/>
          <p:cNvSpPr>
            <a:spLocks noChangeArrowheads="1"/>
          </p:cNvSpPr>
          <p:nvPr/>
        </p:nvSpPr>
        <p:spPr bwMode="auto">
          <a:xfrm>
            <a:off x="4729163" y="4830763"/>
            <a:ext cx="26447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if, for, while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9675813" y="3740150"/>
            <a:ext cx="16224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Целые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1153776" y="3740150"/>
            <a:ext cx="1287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4"/>
          <p:cNvSpPr>
            <a:spLocks noChangeArrowheads="1"/>
          </p:cNvSpPr>
          <p:nvPr/>
        </p:nvSpPr>
        <p:spPr bwMode="auto">
          <a:xfrm>
            <a:off x="9805988" y="4286250"/>
            <a:ext cx="1111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pair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5"/>
          <p:cNvSpPr>
            <a:spLocks noChangeArrowheads="1"/>
          </p:cNvSpPr>
          <p:nvPr/>
        </p:nvSpPr>
        <p:spPr bwMode="auto">
          <a:xfrm>
            <a:off x="10682288" y="4286250"/>
            <a:ext cx="5937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11039476" y="4286250"/>
            <a:ext cx="1287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tuple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8959851" y="4830763"/>
            <a:ext cx="41973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Шаблоны функций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13728701" y="3740150"/>
            <a:ext cx="4579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Введение в макросы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14011276" y="4286250"/>
            <a:ext cx="40147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Шаблоны классов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0"/>
          <p:cNvSpPr>
            <a:spLocks noChangeArrowheads="1"/>
          </p:cNvSpPr>
          <p:nvPr/>
        </p:nvSpPr>
        <p:spPr bwMode="auto">
          <a:xfrm>
            <a:off x="13301663" y="4830763"/>
            <a:ext cx="24844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Принципы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1"/>
          <p:cNvSpPr>
            <a:spLocks noChangeArrowheads="1"/>
          </p:cNvSpPr>
          <p:nvPr/>
        </p:nvSpPr>
        <p:spPr bwMode="auto">
          <a:xfrm>
            <a:off x="15633701" y="4830763"/>
            <a:ext cx="3192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оптимизации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2"/>
          <p:cNvSpPr>
            <a:spLocks noChangeArrowheads="1"/>
          </p:cNvSpPr>
          <p:nvPr/>
        </p:nvSpPr>
        <p:spPr bwMode="auto">
          <a:xfrm>
            <a:off x="19718338" y="3740150"/>
            <a:ext cx="28035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Устройство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3"/>
          <p:cNvSpPr>
            <a:spLocks noChangeArrowheads="1"/>
          </p:cNvSpPr>
          <p:nvPr/>
        </p:nvSpPr>
        <p:spPr bwMode="auto">
          <a:xfrm>
            <a:off x="19337338" y="4286250"/>
            <a:ext cx="34893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ассоциативных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19565938" y="4830763"/>
            <a:ext cx="3017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контейнеров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5"/>
          <p:cNvSpPr>
            <a:spLocks noChangeArrowheads="1"/>
          </p:cNvSpPr>
          <p:nvPr/>
        </p:nvSpPr>
        <p:spPr bwMode="auto">
          <a:xfrm>
            <a:off x="1949451" y="5470525"/>
            <a:ext cx="4873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2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6"/>
          <p:cNvSpPr>
            <a:spLocks noChangeArrowheads="1"/>
          </p:cNvSpPr>
          <p:nvPr/>
        </p:nvSpPr>
        <p:spPr bwMode="auto">
          <a:xfrm>
            <a:off x="3449638" y="5470525"/>
            <a:ext cx="40528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Функции, ссылки,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7"/>
          <p:cNvSpPr>
            <a:spLocks noChangeArrowheads="1"/>
          </p:cNvSpPr>
          <p:nvPr/>
        </p:nvSpPr>
        <p:spPr bwMode="auto">
          <a:xfrm>
            <a:off x="7259638" y="5470525"/>
            <a:ext cx="137953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const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48"/>
          <p:cNvSpPr>
            <a:spLocks noChangeArrowheads="1"/>
          </p:cNvSpPr>
          <p:nvPr/>
        </p:nvSpPr>
        <p:spPr bwMode="auto">
          <a:xfrm>
            <a:off x="4249738" y="6016625"/>
            <a:ext cx="278923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vector, map,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49"/>
          <p:cNvSpPr>
            <a:spLocks noChangeArrowheads="1"/>
          </p:cNvSpPr>
          <p:nvPr/>
        </p:nvSpPr>
        <p:spPr bwMode="auto">
          <a:xfrm>
            <a:off x="6886576" y="6016625"/>
            <a:ext cx="8683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set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0"/>
          <p:cNvSpPr>
            <a:spLocks noChangeArrowheads="1"/>
          </p:cNvSpPr>
          <p:nvPr/>
        </p:nvSpPr>
        <p:spPr bwMode="auto">
          <a:xfrm>
            <a:off x="10263188" y="5470525"/>
            <a:ext cx="14239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Юнит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1"/>
          <p:cNvSpPr>
            <a:spLocks noChangeArrowheads="1"/>
          </p:cNvSpPr>
          <p:nvPr/>
        </p:nvSpPr>
        <p:spPr bwMode="auto">
          <a:xfrm>
            <a:off x="11458576" y="5470525"/>
            <a:ext cx="404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2"/>
          <p:cNvSpPr>
            <a:spLocks noChangeArrowheads="1"/>
          </p:cNvSpPr>
          <p:nvPr/>
        </p:nvSpPr>
        <p:spPr bwMode="auto">
          <a:xfrm>
            <a:off x="9455151" y="6016625"/>
            <a:ext cx="32146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тестирование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13415963" y="5470525"/>
            <a:ext cx="52117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Сложность алгоритмов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4"/>
          <p:cNvSpPr>
            <a:spLocks noChangeArrowheads="1"/>
          </p:cNvSpPr>
          <p:nvPr/>
        </p:nvSpPr>
        <p:spPr bwMode="auto">
          <a:xfrm>
            <a:off x="14270038" y="6016625"/>
            <a:ext cx="35052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Модель памяти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18857913" y="5470525"/>
            <a:ext cx="44497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Пространства имён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6"/>
          <p:cNvSpPr>
            <a:spLocks noChangeArrowheads="1"/>
          </p:cNvSpPr>
          <p:nvPr/>
        </p:nvSpPr>
        <p:spPr bwMode="auto">
          <a:xfrm>
            <a:off x="18918238" y="6016625"/>
            <a:ext cx="43275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«Умные» указатели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7"/>
          <p:cNvSpPr>
            <a:spLocks noChangeArrowheads="1"/>
          </p:cNvSpPr>
          <p:nvPr/>
        </p:nvSpPr>
        <p:spPr bwMode="auto">
          <a:xfrm>
            <a:off x="19932651" y="6562725"/>
            <a:ext cx="229235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Владение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58"/>
          <p:cNvSpPr>
            <a:spLocks noChangeArrowheads="1"/>
          </p:cNvSpPr>
          <p:nvPr/>
        </p:nvSpPr>
        <p:spPr bwMode="auto">
          <a:xfrm>
            <a:off x="1949451" y="7197725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3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59"/>
          <p:cNvSpPr>
            <a:spLocks noChangeArrowheads="1"/>
          </p:cNvSpPr>
          <p:nvPr/>
        </p:nvSpPr>
        <p:spPr bwMode="auto">
          <a:xfrm>
            <a:off x="3876676" y="7197725"/>
            <a:ext cx="26431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sort, count,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0"/>
          <p:cNvSpPr>
            <a:spLocks noChangeArrowheads="1"/>
          </p:cNvSpPr>
          <p:nvPr/>
        </p:nvSpPr>
        <p:spPr bwMode="auto">
          <a:xfrm>
            <a:off x="6276976" y="7197725"/>
            <a:ext cx="18589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count_if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5033963" y="7743825"/>
            <a:ext cx="1935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Лямбды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2"/>
          <p:cNvSpPr>
            <a:spLocks noChangeArrowheads="1"/>
          </p:cNvSpPr>
          <p:nvPr/>
        </p:nvSpPr>
        <p:spPr bwMode="auto">
          <a:xfrm>
            <a:off x="3359151" y="8289925"/>
            <a:ext cx="5280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Пользовательские типы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3"/>
          <p:cNvSpPr>
            <a:spLocks noChangeArrowheads="1"/>
          </p:cNvSpPr>
          <p:nvPr/>
        </p:nvSpPr>
        <p:spPr bwMode="auto">
          <a:xfrm>
            <a:off x="9180513" y="7197725"/>
            <a:ext cx="3756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Многофайловые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4"/>
          <p:cNvSpPr>
            <a:spLocks noChangeArrowheads="1"/>
          </p:cNvSpPr>
          <p:nvPr/>
        </p:nvSpPr>
        <p:spPr bwMode="auto">
          <a:xfrm>
            <a:off x="10040938" y="7743825"/>
            <a:ext cx="20351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проекты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5"/>
          <p:cNvSpPr>
            <a:spLocks noChangeArrowheads="1"/>
          </p:cNvSpPr>
          <p:nvPr/>
        </p:nvSpPr>
        <p:spPr bwMode="auto">
          <a:xfrm>
            <a:off x="10460038" y="8289925"/>
            <a:ext cx="12049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ODR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14125576" y="7197725"/>
            <a:ext cx="13716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Move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7"/>
          <p:cNvSpPr>
            <a:spLocks noChangeArrowheads="1"/>
          </p:cNvSpPr>
          <p:nvPr/>
        </p:nvSpPr>
        <p:spPr bwMode="auto">
          <a:xfrm>
            <a:off x="15260638" y="7197725"/>
            <a:ext cx="403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8"/>
          <p:cNvSpPr>
            <a:spLocks noChangeArrowheads="1"/>
          </p:cNvSpPr>
          <p:nvPr/>
        </p:nvSpPr>
        <p:spPr bwMode="auto">
          <a:xfrm>
            <a:off x="15427326" y="7197725"/>
            <a:ext cx="24923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семантика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9"/>
          <p:cNvSpPr>
            <a:spLocks noChangeArrowheads="1"/>
          </p:cNvSpPr>
          <p:nvPr/>
        </p:nvSpPr>
        <p:spPr bwMode="auto">
          <a:xfrm>
            <a:off x="20564476" y="7197725"/>
            <a:ext cx="1036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RAII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0"/>
          <p:cNvSpPr>
            <a:spLocks noChangeArrowheads="1"/>
          </p:cNvSpPr>
          <p:nvPr/>
        </p:nvSpPr>
        <p:spPr bwMode="auto">
          <a:xfrm>
            <a:off x="19284951" y="7743825"/>
            <a:ext cx="36115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exception safety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1"/>
          <p:cNvSpPr>
            <a:spLocks noChangeArrowheads="1"/>
          </p:cNvSpPr>
          <p:nvPr/>
        </p:nvSpPr>
        <p:spPr bwMode="auto">
          <a:xfrm>
            <a:off x="1949451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4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2"/>
          <p:cNvSpPr>
            <a:spLocks noChangeArrowheads="1"/>
          </p:cNvSpPr>
          <p:nvPr/>
        </p:nvSpPr>
        <p:spPr bwMode="auto">
          <a:xfrm>
            <a:off x="4837113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&lt;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3"/>
          <p:cNvSpPr>
            <a:spLocks noChangeArrowheads="1"/>
          </p:cNvSpPr>
          <p:nvPr/>
        </p:nvSpPr>
        <p:spPr bwMode="auto">
          <a:xfrm>
            <a:off x="5087938" y="8929688"/>
            <a:ext cx="18430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fstream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4"/>
          <p:cNvSpPr>
            <a:spLocks noChangeArrowheads="1"/>
          </p:cNvSpPr>
          <p:nvPr/>
        </p:nvSpPr>
        <p:spPr bwMode="auto">
          <a:xfrm>
            <a:off x="6680201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&gt;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5"/>
          <p:cNvSpPr>
            <a:spLocks noChangeArrowheads="1"/>
          </p:cNvSpPr>
          <p:nvPr/>
        </p:nvSpPr>
        <p:spPr bwMode="auto">
          <a:xfrm>
            <a:off x="3321051" y="9475788"/>
            <a:ext cx="27273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Перегрузка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6"/>
          <p:cNvSpPr>
            <a:spLocks noChangeArrowheads="1"/>
          </p:cNvSpPr>
          <p:nvPr/>
        </p:nvSpPr>
        <p:spPr bwMode="auto">
          <a:xfrm>
            <a:off x="5895976" y="9475788"/>
            <a:ext cx="27876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операторов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7"/>
          <p:cNvSpPr>
            <a:spLocks noChangeArrowheads="1"/>
          </p:cNvSpPr>
          <p:nvPr/>
        </p:nvSpPr>
        <p:spPr bwMode="auto">
          <a:xfrm>
            <a:off x="4554538" y="10021888"/>
            <a:ext cx="28876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Исключения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78"/>
          <p:cNvSpPr>
            <a:spLocks noChangeArrowheads="1"/>
          </p:cNvSpPr>
          <p:nvPr/>
        </p:nvSpPr>
        <p:spPr bwMode="auto">
          <a:xfrm>
            <a:off x="9752013" y="8929688"/>
            <a:ext cx="26289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Итераторы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79"/>
          <p:cNvSpPr>
            <a:spLocks noChangeArrowheads="1"/>
          </p:cNvSpPr>
          <p:nvPr/>
        </p:nvSpPr>
        <p:spPr bwMode="auto">
          <a:xfrm>
            <a:off x="9698038" y="9475788"/>
            <a:ext cx="27352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&lt;algorithm&gt;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0"/>
          <p:cNvSpPr>
            <a:spLocks noChangeArrowheads="1"/>
          </p:cNvSpPr>
          <p:nvPr/>
        </p:nvSpPr>
        <p:spPr bwMode="auto">
          <a:xfrm>
            <a:off x="9539288" y="10021888"/>
            <a:ext cx="1554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deque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1"/>
          <p:cNvSpPr>
            <a:spLocks noChangeArrowheads="1"/>
          </p:cNvSpPr>
          <p:nvPr/>
        </p:nvSpPr>
        <p:spPr bwMode="auto">
          <a:xfrm>
            <a:off x="10848976" y="10021888"/>
            <a:ext cx="17367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, queue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2"/>
          <p:cNvSpPr>
            <a:spLocks noChangeArrowheads="1"/>
          </p:cNvSpPr>
          <p:nvPr/>
        </p:nvSpPr>
        <p:spPr bwMode="auto">
          <a:xfrm>
            <a:off x="13568363" y="8929688"/>
            <a:ext cx="4983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Устройство линейных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3"/>
          <p:cNvSpPr>
            <a:spLocks noChangeArrowheads="1"/>
          </p:cNvSpPr>
          <p:nvPr/>
        </p:nvSpPr>
        <p:spPr bwMode="auto">
          <a:xfrm>
            <a:off x="14506576" y="9475788"/>
            <a:ext cx="3016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контейнеров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4"/>
          <p:cNvSpPr>
            <a:spLocks noChangeArrowheads="1"/>
          </p:cNvSpPr>
          <p:nvPr/>
        </p:nvSpPr>
        <p:spPr bwMode="auto">
          <a:xfrm>
            <a:off x="19108738" y="8929688"/>
            <a:ext cx="13795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const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85"/>
          <p:cNvSpPr>
            <a:spLocks noChangeArrowheads="1"/>
          </p:cNvSpPr>
          <p:nvPr/>
        </p:nvSpPr>
        <p:spPr bwMode="auto">
          <a:xfrm>
            <a:off x="20251738" y="8929688"/>
            <a:ext cx="403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6"/>
          <p:cNvSpPr>
            <a:spLocks noChangeArrowheads="1"/>
          </p:cNvSpPr>
          <p:nvPr/>
        </p:nvSpPr>
        <p:spPr bwMode="auto">
          <a:xfrm>
            <a:off x="20420013" y="8929688"/>
            <a:ext cx="26431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correctness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7"/>
          <p:cNvSpPr>
            <a:spLocks noChangeArrowheads="1"/>
          </p:cNvSpPr>
          <p:nvPr/>
        </p:nvSpPr>
        <p:spPr bwMode="auto">
          <a:xfrm>
            <a:off x="19291301" y="9475788"/>
            <a:ext cx="29638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Compile 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8"/>
          <p:cNvSpPr>
            <a:spLocks noChangeArrowheads="1"/>
          </p:cNvSpPr>
          <p:nvPr/>
        </p:nvSpPr>
        <p:spPr bwMode="auto">
          <a:xfrm>
            <a:off x="22186901" y="9475788"/>
            <a:ext cx="769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vs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9"/>
          <p:cNvSpPr>
            <a:spLocks noChangeArrowheads="1"/>
          </p:cNvSpPr>
          <p:nvPr/>
        </p:nvSpPr>
        <p:spPr bwMode="auto">
          <a:xfrm>
            <a:off x="20161251" y="10021888"/>
            <a:ext cx="1851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runtime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0"/>
          <p:cNvSpPr>
            <a:spLocks noChangeArrowheads="1"/>
          </p:cNvSpPr>
          <p:nvPr/>
        </p:nvSpPr>
        <p:spPr bwMode="auto">
          <a:xfrm>
            <a:off x="1949451" y="106568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5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1"/>
          <p:cNvSpPr>
            <a:spLocks noChangeArrowheads="1"/>
          </p:cNvSpPr>
          <p:nvPr/>
        </p:nvSpPr>
        <p:spPr bwMode="auto">
          <a:xfrm>
            <a:off x="3868738" y="10656888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2"/>
          <p:cNvSpPr>
            <a:spLocks noChangeArrowheads="1"/>
          </p:cNvSpPr>
          <p:nvPr/>
        </p:nvSpPr>
        <p:spPr bwMode="auto">
          <a:xfrm>
            <a:off x="9401176" y="10656888"/>
            <a:ext cx="3322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Наследование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3"/>
          <p:cNvSpPr>
            <a:spLocks noChangeArrowheads="1"/>
          </p:cNvSpPr>
          <p:nvPr/>
        </p:nvSpPr>
        <p:spPr bwMode="auto">
          <a:xfrm>
            <a:off x="9386888" y="11206163"/>
            <a:ext cx="33369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Полиморфизм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4"/>
          <p:cNvSpPr>
            <a:spLocks noChangeArrowheads="1"/>
          </p:cNvSpPr>
          <p:nvPr/>
        </p:nvSpPr>
        <p:spPr bwMode="auto">
          <a:xfrm>
            <a:off x="14711363" y="10656888"/>
            <a:ext cx="2293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Введение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5"/>
          <p:cNvSpPr>
            <a:spLocks noChangeArrowheads="1"/>
          </p:cNvSpPr>
          <p:nvPr/>
        </p:nvSpPr>
        <p:spPr bwMode="auto">
          <a:xfrm>
            <a:off x="16860838" y="10656888"/>
            <a:ext cx="6477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14025563" y="11206163"/>
            <a:ext cx="39846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многопоточность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97"/>
          <p:cNvSpPr>
            <a:spLocks noChangeArrowheads="1"/>
          </p:cNvSpPr>
          <p:nvPr/>
        </p:nvSpPr>
        <p:spPr bwMode="auto">
          <a:xfrm>
            <a:off x="18948401" y="10656888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98"/>
          <p:cNvSpPr>
            <a:spLocks noChangeArrowheads="1"/>
          </p:cNvSpPr>
          <p:nvPr/>
        </p:nvSpPr>
        <p:spPr bwMode="auto">
          <a:xfrm>
            <a:off x="1949451" y="11842750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6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99"/>
          <p:cNvSpPr>
            <a:spLocks noChangeArrowheads="1"/>
          </p:cNvSpPr>
          <p:nvPr/>
        </p:nvSpPr>
        <p:spPr bwMode="auto">
          <a:xfrm>
            <a:off x="8929688" y="11842750"/>
            <a:ext cx="42656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100"/>
          <p:cNvSpPr>
            <a:spLocks noChangeArrowheads="1"/>
          </p:cNvSpPr>
          <p:nvPr/>
        </p:nvSpPr>
        <p:spPr bwMode="auto">
          <a:xfrm>
            <a:off x="13889038" y="11842750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Скругленный прямоугольник 107"/>
          <p:cNvSpPr/>
          <p:nvPr/>
        </p:nvSpPr>
        <p:spPr>
          <a:xfrm>
            <a:off x="3054353" y="3744000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  <a:endParaRPr lang="ru-RU" dirty="0" smtClean="0">
              <a:solidFill>
                <a:schemeClr val="tx1"/>
              </a:solidFill>
            </a:endParaRPr>
          </a:p>
        </p:txBody>
      </p:sp>
      <p:sp>
        <p:nvSpPr>
          <p:cNvPr id="109" name="Скругленный прямоугольник 108"/>
          <p:cNvSpPr/>
          <p:nvPr/>
        </p:nvSpPr>
        <p:spPr>
          <a:xfrm>
            <a:off x="8764590" y="3744000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  <a:endParaRPr lang="ru-RU" dirty="0" smtClean="0">
              <a:solidFill>
                <a:schemeClr val="tx1"/>
              </a:solidFill>
            </a:endParaRPr>
          </a:p>
        </p:txBody>
      </p:sp>
      <p:sp>
        <p:nvSpPr>
          <p:cNvPr id="110" name="Скругленный прямоугольник 109"/>
          <p:cNvSpPr/>
          <p:nvPr/>
        </p:nvSpPr>
        <p:spPr>
          <a:xfrm>
            <a:off x="13131801" y="3744000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</a:t>
            </a:r>
            <a:r>
              <a:rPr lang="ru-RU" sz="4800" dirty="0" smtClean="0">
                <a:solidFill>
                  <a:schemeClr val="tx1"/>
                </a:solidFill>
              </a:rPr>
              <a:t>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</a:t>
            </a:r>
            <a:r>
              <a:rPr lang="ru-RU" dirty="0" smtClean="0"/>
              <a:t>ак </a:t>
            </a:r>
            <a:r>
              <a:rPr lang="ru-RU" dirty="0" smtClean="0"/>
              <a:t>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</a:t>
            </a:r>
            <a:r>
              <a:rPr lang="ru-RU" dirty="0" smtClean="0"/>
              <a:t>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  <a:endParaRPr lang="ru-RU" dirty="0" smtClean="0"/>
          </a:p>
          <a:p>
            <a:pPr lvl="2"/>
            <a:r>
              <a:rPr lang="ru-RU" dirty="0"/>
              <a:t>д</a:t>
            </a:r>
            <a:r>
              <a:rPr lang="ru-RU" dirty="0" smtClean="0"/>
              <a:t>али </a:t>
            </a:r>
            <a:r>
              <a:rPr lang="ru-RU" dirty="0" smtClean="0"/>
              <a:t>задачу «Найти среднее значение вектора положительных целых чисел</a:t>
            </a:r>
            <a:r>
              <a:rPr lang="ru-RU" dirty="0" smtClean="0"/>
              <a:t>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</a:t>
            </a:r>
            <a:r>
              <a:rPr lang="ru-RU" dirty="0" smtClean="0"/>
              <a:t>усваивается </a:t>
            </a:r>
            <a:r>
              <a:rPr lang="ru-RU" dirty="0" smtClean="0"/>
              <a:t>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653212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60585</TotalTime>
  <Words>1862</Words>
  <Application>Microsoft Office PowerPoint</Application>
  <PresentationFormat>Произвольный</PresentationFormat>
  <Paragraphs>606</Paragraphs>
  <Slides>55</Slides>
  <Notes>3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55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1456</cp:revision>
  <dcterms:created xsi:type="dcterms:W3CDTF">2014-09-09T08:22:07Z</dcterms:created>
  <dcterms:modified xsi:type="dcterms:W3CDTF">2018-04-14T18:03:43Z</dcterms:modified>
  <cp:category>presentation technology</cp:category>
</cp:coreProperties>
</file>